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"/>
  </p:notesMasterIdLst>
  <p:sldIdLst>
    <p:sldId id="258" r:id="rId5"/>
    <p:sldId id="257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B2D"/>
    <a:srgbClr val="1444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32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EC670E-BC4A-444E-9A43-85A43FF1C42D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7C761-125C-404A-8167-51C36285F64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700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02E12E-401D-E6A3-5131-31C4ABA07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FDD95A-B577-E43D-E6CD-625FEC4D42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AC342E-B927-1EFF-5EA1-D9D079821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FA41-CA4A-48FE-A982-32A4DAFF2B16}" type="datetimeFigureOut">
              <a:rPr lang="es-ES" smtClean="0"/>
              <a:t>31/03/2026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0159B0-7077-8D06-B7E7-A6F0A31B5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C7DFFF-ACA5-7809-5B39-0DD49BAC7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5D7E-7A1E-4ED5-A8CC-FB842C8B19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105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67C0FB-8D17-775E-82E1-75D67BDC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3A7C7C-91A1-64B0-6A06-9E1DA85BA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2CA9C0-FFCE-D34C-C353-3EDB533B4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FA41-CA4A-48FE-A982-32A4DAFF2B16}" type="datetimeFigureOut">
              <a:rPr lang="es-ES" smtClean="0"/>
              <a:t>31/03/2026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E3C8F9-6929-62AF-A76C-D1A3F5DBE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19377D-C15E-4FA6-AD3D-86582C17A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5D7E-7A1E-4ED5-A8CC-FB842C8B19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720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EC48F-BDA3-5AEE-D9F9-A13EBED87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B7FFC5-7226-27CC-EB52-C6FE881CE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3923CE-4378-0985-7DA4-DAF5D7697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FA41-CA4A-48FE-A982-32A4DAFF2B16}" type="datetimeFigureOut">
              <a:rPr lang="es-ES" smtClean="0"/>
              <a:t>31/03/2026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0AC7F6-89ED-63E2-903A-3A27B0F30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CE400B-FB76-E95A-175E-684C1DC22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5D7E-7A1E-4ED5-A8CC-FB842C8B19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1297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B22EFE-D9A7-BFC1-2FE7-DF820AEC3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3EEF67-32A3-F371-060B-30F6B0A17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E6D7B5-54B9-B5A4-0673-A8BB01FF87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8EB110-7104-432D-4CCF-EE6DC9F33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FA41-CA4A-48FE-A982-32A4DAFF2B16}" type="datetimeFigureOut">
              <a:rPr lang="es-ES" smtClean="0"/>
              <a:t>31/03/2026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27D90A-C8F9-BD41-EB41-DDC1E93AC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8314B4-7269-A4B0-BD78-DB96D7B84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5D7E-7A1E-4ED5-A8CC-FB842C8B19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5148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06FB96-E002-BAC4-215D-22CA70A09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1EF8F5-463C-1DF2-6728-F377528C0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7C678B6-AEA4-4911-68A3-8DC32B6D1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E06192E-DBBD-BEA6-1E7A-499FA9F7F9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5DF4141-8DBD-AD07-FDBA-E606302E9B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3EA5FBB-1A75-59B7-87E9-9EC36EA7B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FA41-CA4A-48FE-A982-32A4DAFF2B16}" type="datetimeFigureOut">
              <a:rPr lang="es-ES" smtClean="0"/>
              <a:t>31/03/2026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E43E8F9-B001-17E0-1247-EFA82AE5A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F49C5-9705-7ED0-2171-528F184A4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5D7E-7A1E-4ED5-A8CC-FB842C8B19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7982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1F863E-13E9-8154-52FF-75FB2B7D9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0856884-7834-BCC6-6289-60C51DF5B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FA41-CA4A-48FE-A982-32A4DAFF2B16}" type="datetimeFigureOut">
              <a:rPr lang="es-ES" smtClean="0"/>
              <a:t>31/03/2026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84BA7AE-CC0C-D80D-363A-8BA7E208C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06A8448-9FF9-DE14-7486-BFDBE062A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5D7E-7A1E-4ED5-A8CC-FB842C8B19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974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942EAA0-3C3D-A3AD-5E73-604759CEF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FA41-CA4A-48FE-A982-32A4DAFF2B16}" type="datetimeFigureOut">
              <a:rPr lang="es-ES" smtClean="0"/>
              <a:t>31/03/2026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C91C90B-D5E4-B131-B698-76A147026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7480116-2685-8AB2-76FC-A5C037B52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5D7E-7A1E-4ED5-A8CC-FB842C8B19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233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C16E0-A556-1968-3A93-696DFE4F3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C9BD68-60F9-3066-423B-E5374EEEB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8998E1-2A58-E989-7665-E72E0084C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578F5D3-93FB-EF27-398E-67D28DA5A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FA41-CA4A-48FE-A982-32A4DAFF2B16}" type="datetimeFigureOut">
              <a:rPr lang="es-ES" smtClean="0"/>
              <a:t>31/03/2026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EEE12B8-3FF3-BC1D-3D1C-3B5B0AE23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6F75EB-5D92-E80E-E44F-FFC574B36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5D7E-7A1E-4ED5-A8CC-FB842C8B19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9076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5C924F-E1DF-3BC6-EED1-0A20302E0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9260805-2E47-D070-EFC3-C168384291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AE6E8E9-8C43-D01F-0F99-BC9B2970B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62F75B-6694-B918-F5DE-64B29D3C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FA41-CA4A-48FE-A982-32A4DAFF2B16}" type="datetimeFigureOut">
              <a:rPr lang="es-ES" smtClean="0"/>
              <a:t>31/03/2026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2D9A51-0A8A-91A4-B920-29DC672E9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D7564-1471-2B05-5177-52158913C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5D7E-7A1E-4ED5-A8CC-FB842C8B19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4292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3657B6-9F4D-9195-56B0-80D021C5D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EDDED76-5562-838D-B1E5-8B7DBEE15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C9C1FC-CD2C-922E-3ED2-2A64EE3EB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FA41-CA4A-48FE-A982-32A4DAFF2B16}" type="datetimeFigureOut">
              <a:rPr lang="es-ES" smtClean="0"/>
              <a:t>31/03/2026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E541B4-7D76-A2FA-C9F9-FF9A6F38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1FA91B-2557-AC80-5631-3533DD96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5D7E-7A1E-4ED5-A8CC-FB842C8B19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4906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822EC02-00B7-535D-90E7-C9B762BADE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B111574-559D-3A24-C307-892F75A38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6D21E5-909C-9325-81C5-8EF245C5B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CFA41-CA4A-48FE-A982-32A4DAFF2B16}" type="datetimeFigureOut">
              <a:rPr lang="es-ES" smtClean="0"/>
              <a:t>31/03/2026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C8BCEE-071C-ED44-435B-EA96DDAC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B2FE75-4D21-77B9-B9AA-828922D92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5D7E-7A1E-4ED5-A8CC-FB842C8B19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6510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bg1"/>
            </a:gs>
            <a:gs pos="89000">
              <a:srgbClr val="E73B2D"/>
            </a:gs>
            <a:gs pos="100000">
              <a:srgbClr val="14448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BC30D46-2FB4-36A8-1DFE-9732F1F3D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C7EBA98-5B33-E166-6ED3-C0824186B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0471DE-D1F3-4289-1180-37D54D28FA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CFA41-CA4A-48FE-A982-32A4DAFF2B16}" type="datetimeFigureOut">
              <a:rPr lang="es-ES" smtClean="0"/>
              <a:t>31/03/2026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9C80E0-7DDA-A31B-EDC6-AC40F6B537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4797B7-E09B-1D48-2DE4-1EC8896EF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55D7E-7A1E-4ED5-A8CC-FB842C8B19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618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D6A3EB-4770-0806-D383-023AF68234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E9FE95-BABB-070D-FBB5-6704F46696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1EA4F70-885C-6F1C-648A-4DF48126F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82" y="329182"/>
            <a:ext cx="2989835" cy="111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633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E2A2AD-907E-9B38-1AFD-68A5C68D57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695D2F-2059-3B4B-2BC4-EFAE687678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8179492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8CAAA541A1BBF4DB57B30BC30C1C9F0" ma:contentTypeVersion="13" ma:contentTypeDescription="Crear nuevo documento." ma:contentTypeScope="" ma:versionID="9cfd38c8afbdc74dd96961cd35a4d0db">
  <xsd:schema xmlns:xsd="http://www.w3.org/2001/XMLSchema" xmlns:xs="http://www.w3.org/2001/XMLSchema" xmlns:p="http://schemas.microsoft.com/office/2006/metadata/properties" xmlns:ns2="bfcbda13-ed6e-4f7c-91b8-a5c3d2772c09" xmlns:ns3="c26bcafa-1cdf-44d5-a2ea-abf90e69f189" targetNamespace="http://schemas.microsoft.com/office/2006/metadata/properties" ma:root="true" ma:fieldsID="1bf2d6c3031fbf99ae9f3406af5e81d1" ns2:_="" ns3:_="">
    <xsd:import namespace="bfcbda13-ed6e-4f7c-91b8-a5c3d2772c09"/>
    <xsd:import namespace="c26bcafa-1cdf-44d5-a2ea-abf90e69f1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cbda13-ed6e-4f7c-91b8-a5c3d2772c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Etiquetas de imagen" ma:readOnly="false" ma:fieldId="{5cf76f15-5ced-4ddc-b409-7134ff3c332f}" ma:taxonomyMulti="true" ma:sspId="1f32be30-ee8a-4f95-acee-245d897316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6bcafa-1cdf-44d5-a2ea-abf90e69f189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939e7506-77c2-4147-baf2-09936e0b9512}" ma:internalName="TaxCatchAll" ma:showField="CatchAllData" ma:web="c26bcafa-1cdf-44d5-a2ea-abf90e69f1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26bcafa-1cdf-44d5-a2ea-abf90e69f189" xsi:nil="true"/>
    <lcf76f155ced4ddcb4097134ff3c332f xmlns="bfcbda13-ed6e-4f7c-91b8-a5c3d2772c0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EEB09E4-AA89-409B-95BD-78FB27D62F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cbda13-ed6e-4f7c-91b8-a5c3d2772c09"/>
    <ds:schemaRef ds:uri="c26bcafa-1cdf-44d5-a2ea-abf90e69f1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75B21C-8C48-4F81-BE4C-0AE25CE8C1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D5037D-E320-4878-9C6F-B523AD119901}">
  <ds:schemaRefs>
    <ds:schemaRef ds:uri="http://schemas.microsoft.com/office/2006/metadata/properties"/>
    <ds:schemaRef ds:uri="http://schemas.microsoft.com/office/infopath/2007/PartnerControls"/>
    <ds:schemaRef ds:uri="2aaece33-a6ab-417b-8b9b-8302746c2f0c"/>
    <ds:schemaRef ds:uri="cac37a5b-3045-40d6-abe9-2040be990ccd"/>
    <ds:schemaRef ds:uri="c26bcafa-1cdf-44d5-a2ea-abf90e69f189"/>
    <ds:schemaRef ds:uri="bfcbda13-ed6e-4f7c-91b8-a5c3d2772c0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1_Tema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José Soto Méndez</dc:creator>
  <cp:lastModifiedBy>Marta Brias García</cp:lastModifiedBy>
  <cp:revision>3</cp:revision>
  <dcterms:created xsi:type="dcterms:W3CDTF">2024-09-18T10:46:16Z</dcterms:created>
  <dcterms:modified xsi:type="dcterms:W3CDTF">2026-03-31T05:51:15Z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0x01010048CAAA541A1BBF4DB57B30BC30C1C9F0</vt:lpwstr>
  </property>
</Properties>
</file>